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FFFF99"/>
    <a:srgbClr val="FF5050"/>
    <a:srgbClr val="FFCCFF"/>
    <a:srgbClr val="D3B5E9"/>
    <a:srgbClr val="FF66FF"/>
    <a:srgbClr val="FF99CC"/>
    <a:srgbClr val="DCC5ED"/>
    <a:srgbClr val="FF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92" autoAdjust="0"/>
  </p:normalViewPr>
  <p:slideViewPr>
    <p:cSldViewPr>
      <p:cViewPr>
        <p:scale>
          <a:sx n="68" d="100"/>
          <a:sy n="68" d="100"/>
        </p:scale>
        <p:origin x="-804" y="-6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BDF-79EB-45E9-9B17-83EFF5C5ECCE}" type="datetimeFigureOut">
              <a:rPr lang="th-TH" smtClean="0"/>
              <a:t>14/10/65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8F18-C5A0-4388-8723-80A48C7A4B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4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8F18-C5A0-4388-8723-80A48C7A4BE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9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911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94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7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602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7C3-BE03-400C-97A1-0388BFDD663A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Microsoft_Excel2.xlsx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21" Type="http://schemas.microsoft.com/office/2007/relationships/hdphoto" Target="../media/hdphoto1.wdp"/><Relationship Id="rId7" Type="http://schemas.openxmlformats.org/officeDocument/2006/relationships/image" Target="../media/image1.emf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Microsoft_Excel1.xlsx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.em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868DAD0-6FC2-6045-4B9E-50AA567C34A5}"/>
              </a:ext>
            </a:extLst>
          </p:cNvPr>
          <p:cNvSpPr/>
          <p:nvPr/>
        </p:nvSpPr>
        <p:spPr>
          <a:xfrm>
            <a:off x="26267" y="-24514"/>
            <a:ext cx="6879934" cy="9187804"/>
          </a:xfrm>
          <a:prstGeom prst="rect">
            <a:avLst/>
          </a:prstGeom>
          <a:solidFill>
            <a:srgbClr val="93E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xmlns="" id="{4DED7DD3-F2D5-4C98-A320-1E5F9279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99" y="8193794"/>
            <a:ext cx="6875265" cy="9694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altLang="en-US" sz="19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ด่านตรวจประมงระนอง</a:t>
            </a:r>
            <a:endParaRPr lang="th-TH" altLang="en-US" sz="19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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174 ม.1 ต.ปากน้ำ อ.เมืองระนอง จ.ระนอง 85000 </a:t>
            </a:r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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โทร. 077-816-235</a:t>
            </a:r>
          </a:p>
          <a:p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</a:t>
            </a: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payam_sp8@hotmail.com </a:t>
            </a:r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</a:t>
            </a:r>
            <a:r>
              <a:rPr lang="en-US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www4.fisheries.go.th/fishquarantine-ranong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22" y="8227652"/>
            <a:ext cx="967516" cy="984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คำบรรยายภาพแบบลูกศรลง 8"/>
          <p:cNvSpPr/>
          <p:nvPr/>
        </p:nvSpPr>
        <p:spPr>
          <a:xfrm>
            <a:off x="5533750" y="1203877"/>
            <a:ext cx="1293801" cy="417779"/>
          </a:xfrm>
          <a:prstGeom prst="downArrowCallout">
            <a:avLst>
              <a:gd name="adj1" fmla="val 15695"/>
              <a:gd name="adj2" fmla="val 27460"/>
              <a:gd name="adj3" fmla="val 29417"/>
              <a:gd name="adj4" fmla="val 57092"/>
            </a:avLst>
          </a:prstGeom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กรป.</a:t>
            </a:r>
          </a:p>
        </p:txBody>
      </p:sp>
      <p:sp>
        <p:nvSpPr>
          <p:cNvPr id="17" name="สี่เหลี่ยมผืนผ้ามุมมน 39">
            <a:extLst>
              <a:ext uri="{FF2B5EF4-FFF2-40B4-BE49-F238E27FC236}">
                <a16:creationId xmlns:a16="http://schemas.microsoft.com/office/drawing/2014/main" xmlns="" id="{9A6A9EBB-72F8-4934-45B6-5B99F90F8F2B}"/>
              </a:ext>
            </a:extLst>
          </p:cNvPr>
          <p:cNvSpPr/>
          <p:nvPr/>
        </p:nvSpPr>
        <p:spPr>
          <a:xfrm>
            <a:off x="2105198" y="1207635"/>
            <a:ext cx="2687316" cy="417779"/>
          </a:xfrm>
          <a:prstGeom prst="roundRect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ด่านตรวจประมงระนอง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xmlns="" id="{9FF95A71-2EB2-68CC-AE4E-6798A215B671}"/>
              </a:ext>
            </a:extLst>
          </p:cNvPr>
          <p:cNvSpPr txBox="1"/>
          <p:nvPr/>
        </p:nvSpPr>
        <p:spPr>
          <a:xfrm>
            <a:off x="46189" y="1581888"/>
            <a:ext cx="684009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alt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เจ้าหน้าที่ด่านตรวจประมงระนอง สังกัดศูนย์บริหารจัดการด่านตรวจประมงเขต 10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พังงา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กองตรวจสอบเรือประมง สินค้าสัตว์น้ำและปัจจัยการผลิต กรมประมง ได้ตรวจสอบเรือประมงพาณิชย์ที่แจ้งเข้า-ออก ณ ท่าเทียบ โดยตรวจบูรณาการร่วมกับชุดสหวิชาชีพ ประกอบด้วย กรมประมง กรมเจ้าท่า กรมสวัสดิการและคุ้มครองแรงงาน และกรมการจัดหางาน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ผลการปฏิบัติงานเป็นไปด้วยความเรียบร้อย</a:t>
            </a:r>
            <a:endParaRPr lang="en-US" altLang="en-US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77DDC720-B491-6A0B-5A1B-D7B0E566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5" y="2629154"/>
            <a:ext cx="6879934" cy="694673"/>
          </a:xfrm>
          <a:prstGeom prst="rect">
            <a:avLst/>
          </a:prstGeom>
        </p:spPr>
      </p:pic>
      <p:graphicFrame>
        <p:nvGraphicFramePr>
          <p:cNvPr id="20" name="วัตถุ 33">
            <a:extLst>
              <a:ext uri="{FF2B5EF4-FFF2-40B4-BE49-F238E27FC236}">
                <a16:creationId xmlns:a16="http://schemas.microsoft.com/office/drawing/2014/main" xmlns="" id="{8BF01DAC-E3FC-2282-F877-B1716876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113948"/>
              </p:ext>
            </p:extLst>
          </p:nvPr>
        </p:nvGraphicFramePr>
        <p:xfrm>
          <a:off x="117475" y="3040063"/>
          <a:ext cx="66230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แผ่นงาน" r:id="rId6" imgW="7734401" imgH="1238263" progId="Excel.Sheet.12">
                  <p:embed/>
                </p:oleObj>
              </mc:Choice>
              <mc:Fallback>
                <p:oleObj name="แผ่นงาน" r:id="rId6" imgW="7734401" imgH="1238263" progId="Excel.Sheet.12">
                  <p:embed/>
                  <p:pic>
                    <p:nvPicPr>
                      <p:cNvPr id="25" name="วัตถุ 33">
                        <a:extLst>
                          <a:ext uri="{FF2B5EF4-FFF2-40B4-BE49-F238E27FC236}">
                            <a16:creationId xmlns:a16="http://schemas.microsoft.com/office/drawing/2014/main" xmlns="" id="{6002F675-F35F-90AF-D3FE-D8DF7046A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040063"/>
                        <a:ext cx="6623050" cy="92551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กล่องข้อความ 25">
            <a:extLst>
              <a:ext uri="{FF2B5EF4-FFF2-40B4-BE49-F238E27FC236}">
                <a16:creationId xmlns:a16="http://schemas.microsoft.com/office/drawing/2014/main" xmlns="" id="{C79A85D3-25D6-D981-1B04-10690C5FC503}"/>
              </a:ext>
            </a:extLst>
          </p:cNvPr>
          <p:cNvSpPr txBox="1"/>
          <p:nvPr/>
        </p:nvSpPr>
        <p:spPr>
          <a:xfrm>
            <a:off x="117623" y="3968347"/>
            <a:ext cx="6635751" cy="369332"/>
          </a:xfrm>
          <a:prstGeom prst="rect">
            <a:avLst/>
          </a:prstGeom>
          <a:solidFill>
            <a:srgbClr val="868686"/>
          </a:solidFill>
          <a:ln>
            <a:solidFill>
              <a:schemeClr val="bg2"/>
            </a:solidFill>
          </a:ln>
          <a:effectLst>
            <a:outerShdw blurRad="190500" dist="228600" dir="300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ยอดสะสมการแจ้งเรือเข้า-ออกของเรือประมงพาณิชย์ผ่านระบบ </a:t>
            </a: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ishing Info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1-13 </a:t>
            </a:r>
            <a:r>
              <a:rPr lang="th-TH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solidFill>
                <a:srgbClr val="C00000"/>
              </a:solidFill>
              <a:effectLst>
                <a:glow rad="114300">
                  <a:schemeClr val="bg1"/>
                </a:glow>
                <a:outerShdw blurRad="50800" dist="50800" dir="3000000" algn="ctr" rotWithShape="0">
                  <a:schemeClr val="tx1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6" name="วัตถุ 32">
            <a:extLst>
              <a:ext uri="{FF2B5EF4-FFF2-40B4-BE49-F238E27FC236}">
                <a16:creationId xmlns:a16="http://schemas.microsoft.com/office/drawing/2014/main" xmlns="" id="{53AFD7C4-4BCB-C841-EC70-E5317A045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556518"/>
              </p:ext>
            </p:extLst>
          </p:nvPr>
        </p:nvGraphicFramePr>
        <p:xfrm>
          <a:off x="104775" y="4357688"/>
          <a:ext cx="66357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แผ่นงาน" r:id="rId8" imgW="6200916" imgH="1123924" progId="Excel.Sheet.12">
                  <p:embed/>
                </p:oleObj>
              </mc:Choice>
              <mc:Fallback>
                <p:oleObj name="แผ่นงาน" r:id="rId8" imgW="6200916" imgH="1123924" progId="Excel.Sheet.12">
                  <p:embed/>
                  <p:pic>
                    <p:nvPicPr>
                      <p:cNvPr id="27" name="วัตถุ 32">
                        <a:extLst>
                          <a:ext uri="{FF2B5EF4-FFF2-40B4-BE49-F238E27FC236}">
                            <a16:creationId xmlns:a16="http://schemas.microsoft.com/office/drawing/2014/main" xmlns="" id="{15D6B970-D510-D1C3-7A4F-560974C27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57688"/>
                        <a:ext cx="6635750" cy="95408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1259AE-79EA-1BE9-2142-5A500FFA8B0D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5496425"/>
            <a:ext cx="1569552" cy="11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A8E008-AFFE-5EC5-7E68-E1D905D74E89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0" y="5496525"/>
            <a:ext cx="1569552" cy="11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3E63EC-D194-D8E1-1D31-BE0EB1BDFB68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84" y="5495231"/>
            <a:ext cx="1557873" cy="116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1DFF8D-F74F-BB65-6E00-71A6B81A05C6}"/>
              </a:ext>
            </a:extLst>
          </p:cNvPr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65" y="5491517"/>
            <a:ext cx="1529566" cy="114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2B11C2-9707-A9B0-D7D2-1E876300DEBC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0" y="6838719"/>
            <a:ext cx="1569552" cy="11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1F554D4-27AE-5443-F1E7-E2FB8927EC78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8" y="6830156"/>
            <a:ext cx="1558226" cy="1185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5EC3DCA-94D4-307D-F8F8-00BCDA760EC5}"/>
              </a:ext>
            </a:extLst>
          </p:cNvPr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4" y="6830291"/>
            <a:ext cx="1592027" cy="1194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B3AA1AF-766B-3365-B358-DA66DF5940AB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6838719"/>
            <a:ext cx="1569552" cy="11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3">
            <a:extLst>
              <a:ext uri="{FF2B5EF4-FFF2-40B4-BE49-F238E27FC236}">
                <a16:creationId xmlns:a16="http://schemas.microsoft.com/office/drawing/2014/main" xmlns="" id="{4C2258F0-71C3-D3FD-1AA3-52DCF3EB4564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7720" r="1606" b="37001"/>
          <a:stretch/>
        </p:blipFill>
        <p:spPr bwMode="auto">
          <a:xfrm>
            <a:off x="-6499" y="-9286"/>
            <a:ext cx="6839819" cy="118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" y="-24514"/>
            <a:ext cx="1279499" cy="11677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" name="รูปภาพ 2">
            <a:extLst>
              <a:ext uri="{FF2B5EF4-FFF2-40B4-BE49-F238E27FC236}">
                <a16:creationId xmlns:a16="http://schemas.microsoft.com/office/drawing/2014/main" xmlns="" id="{1E63F5A1-2927-4CEB-BC18-4C18629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9500" y1="30286" x2="41500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1808" y="63873"/>
            <a:ext cx="1124744" cy="10509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sx="50000" sy="5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1029077" y="175914"/>
            <a:ext cx="4944460" cy="7668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กองตรวจสอบเรือประมง สินค้าสัตว์น้ำ และปัจจัยการผลิต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ea typeface="Microsoft Sans Serif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Microsoft Sans Serif" pitchFamily="34" charset="0"/>
                <a:cs typeface="TH SarabunPSK" panose="020B0500040200020003" pitchFamily="34" charset="-34"/>
              </a:rPr>
              <a:t>ศูนย์บริหารจัดการด่านตรวจประมง เขต 10 (พังงา)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2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6912</TotalTime>
  <Words>148</Words>
  <Application>Microsoft Office PowerPoint</Application>
  <PresentationFormat>นำเสนอทางหน้าจอ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3" baseType="lpstr">
      <vt:lpstr>Office Theme</vt:lpstr>
      <vt:lpstr>แผ่นงาน Microsoft Excel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Windows User</cp:lastModifiedBy>
  <cp:revision>406</cp:revision>
  <dcterms:created xsi:type="dcterms:W3CDTF">2021-08-06T04:34:28Z</dcterms:created>
  <dcterms:modified xsi:type="dcterms:W3CDTF">2022-10-14T02:02:33Z</dcterms:modified>
</cp:coreProperties>
</file>