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FFFF99"/>
    <a:srgbClr val="FF5050"/>
    <a:srgbClr val="FFCCFF"/>
    <a:srgbClr val="D3B5E9"/>
    <a:srgbClr val="FF66FF"/>
    <a:srgbClr val="FF99CC"/>
    <a:srgbClr val="DCC5ED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804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07/10/65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package" Target="../embeddings/________Microsoft_Excel1.xlsx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.emf"/><Relationship Id="rId5" Type="http://schemas.openxmlformats.org/officeDocument/2006/relationships/image" Target="../media/image4.png"/><Relationship Id="rId15" Type="http://schemas.openxmlformats.org/officeDocument/2006/relationships/image" Target="../media/image8.jpeg"/><Relationship Id="rId23" Type="http://schemas.microsoft.com/office/2007/relationships/hdphoto" Target="../media/hdphoto1.wdp"/><Relationship Id="rId10" Type="http://schemas.openxmlformats.org/officeDocument/2006/relationships/package" Target="../embeddings/________Microsoft_Excel2.xlsx"/><Relationship Id="rId19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7.jpe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93E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06 ตุลาคม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126337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แผ่นงาน" r:id="rId7" imgW="7734401" imgH="1238263" progId="Excel.Sheet.12">
                  <p:embed/>
                </p:oleObj>
              </mc:Choice>
              <mc:Fallback>
                <p:oleObj name="แผ่นงาน" r:id="rId7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1-6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637331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แผ่นงาน" r:id="rId10" imgW="6200916" imgH="1123924" progId="Excel.Sheet.12">
                  <p:embed/>
                </p:oleObj>
              </mc:Choice>
              <mc:Fallback>
                <p:oleObj name="แผ่นงาน" r:id="rId10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6292"/>
            <a:ext cx="1569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5491718"/>
            <a:ext cx="1569552" cy="118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5495231"/>
            <a:ext cx="1558225" cy="116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93" y="5491517"/>
            <a:ext cx="1529911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586"/>
            <a:ext cx="1569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47049"/>
            <a:ext cx="1558226" cy="116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4" y="6830156"/>
            <a:ext cx="1592027" cy="119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6838586"/>
            <a:ext cx="1569552" cy="117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6895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404</cp:revision>
  <dcterms:created xsi:type="dcterms:W3CDTF">2021-08-06T04:34:28Z</dcterms:created>
  <dcterms:modified xsi:type="dcterms:W3CDTF">2022-10-07T03:50:19Z</dcterms:modified>
</cp:coreProperties>
</file>