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D3B5E9"/>
    <a:srgbClr val="FF66FF"/>
    <a:srgbClr val="FF99CC"/>
    <a:srgbClr val="DCC5ED"/>
    <a:srgbClr val="93E3FF"/>
    <a:srgbClr val="FF33CC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726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="" xmlns:a16="http://schemas.microsoft.com/office/drawing/2014/main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="" xmlns:a16="http://schemas.microsoft.com/office/drawing/2014/main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 กันยายน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="" xmlns:a16="http://schemas.microsoft.com/office/drawing/2014/main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005550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="" xmlns:a16="http://schemas.microsoft.com/office/drawing/2014/main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="" xmlns:a16="http://schemas.microsoft.com/office/drawing/2014/main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1-18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="" xmlns:a16="http://schemas.microsoft.com/office/drawing/2014/main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40480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="" xmlns:a16="http://schemas.microsoft.com/office/drawing/2014/main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5496391"/>
            <a:ext cx="1569553" cy="11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10" y="5491718"/>
            <a:ext cx="1582014" cy="118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5494966"/>
            <a:ext cx="1558227" cy="116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38" y="5491517"/>
            <a:ext cx="1529221" cy="11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6838586"/>
            <a:ext cx="1569553" cy="11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6833100"/>
            <a:ext cx="1558226" cy="118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3" y="6830156"/>
            <a:ext cx="1592030" cy="119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6838586"/>
            <a:ext cx="1569552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="" xmlns:a16="http://schemas.microsoft.com/office/drawing/2014/main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="" xmlns:a16="http://schemas.microsoft.com/office/drawing/2014/main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6880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399</cp:revision>
  <dcterms:created xsi:type="dcterms:W3CDTF">2021-08-06T04:34:28Z</dcterms:created>
  <dcterms:modified xsi:type="dcterms:W3CDTF">2022-09-19T03:14:10Z</dcterms:modified>
</cp:coreProperties>
</file>