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FF66FF"/>
    <a:srgbClr val="FF99CC"/>
    <a:srgbClr val="DCC5ED"/>
    <a:srgbClr val="FFCCFF"/>
    <a:srgbClr val="93E3FF"/>
    <a:srgbClr val="FFFF99"/>
    <a:srgbClr val="FF33CC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48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27/08/65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D3B5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32916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1-26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56370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" y="5491516"/>
            <a:ext cx="1569556" cy="118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41" y="5491517"/>
            <a:ext cx="1582552" cy="118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5485231"/>
            <a:ext cx="1558229" cy="118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5496861"/>
            <a:ext cx="1451626" cy="119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6838586"/>
            <a:ext cx="1618901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6833100"/>
            <a:ext cx="1558229" cy="118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4" y="6829954"/>
            <a:ext cx="1592569" cy="119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6838586"/>
            <a:ext cx="1569556" cy="117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6861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393</cp:revision>
  <dcterms:created xsi:type="dcterms:W3CDTF">2021-08-06T04:34:28Z</dcterms:created>
  <dcterms:modified xsi:type="dcterms:W3CDTF">2022-08-27T03:35:32Z</dcterms:modified>
</cp:coreProperties>
</file>